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9/10/2023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Installing Windows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Operating System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Operating System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7" y="4720037"/>
            <a:ext cx="10090287" cy="2012067"/>
          </a:xfrm>
        </p:spPr>
        <p:txBody>
          <a:bodyPr/>
          <a:lstStyle/>
          <a:p>
            <a:pPr algn="r"/>
            <a:r>
              <a:rPr lang="en-US" sz="2000" dirty="0"/>
              <a:t>By             </a:t>
            </a:r>
          </a:p>
          <a:p>
            <a:pPr algn="r"/>
            <a:r>
              <a:rPr lang="en-US" sz="2000" dirty="0"/>
              <a:t> - </a:t>
            </a:r>
            <a:r>
              <a:rPr lang="en-US" sz="2000" dirty="0" err="1"/>
              <a:t>Nishchal</a:t>
            </a:r>
            <a:r>
              <a:rPr lang="en-US" sz="2000" dirty="0"/>
              <a:t> Acharya</a:t>
            </a:r>
          </a:p>
          <a:p>
            <a:pPr algn="r"/>
            <a:r>
              <a:rPr lang="en-US" sz="2000" dirty="0"/>
              <a:t>- Bhawana Rajbanshi</a:t>
            </a:r>
          </a:p>
          <a:p>
            <a:pPr algn="r"/>
            <a:r>
              <a:rPr lang="en-US" sz="2000" dirty="0"/>
              <a:t>- Kriti Rajbanshi</a:t>
            </a:r>
          </a:p>
          <a:p>
            <a:pPr algn="r"/>
            <a:r>
              <a:rPr lang="en-US" sz="2000" dirty="0"/>
              <a:t>- Manisha </a:t>
            </a:r>
            <a:r>
              <a:rPr lang="en-US" sz="2000" dirty="0" err="1"/>
              <a:t>Chaudary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CB33B7-39C8-4C3C-ACAC-7A05E94D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88530"/>
            <a:ext cx="10515600" cy="459082"/>
          </a:xfrm>
        </p:spPr>
        <p:txBody>
          <a:bodyPr/>
          <a:lstStyle/>
          <a:p>
            <a:r>
              <a:rPr lang="en-US" dirty="0"/>
              <a:t>Minimum Requirements to Install Windows 10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to Installing 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494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Office Theme</vt:lpstr>
      <vt:lpstr>Installing Operating System</vt:lpstr>
      <vt:lpstr>PowerPoint Presentation</vt:lpstr>
      <vt:lpstr>Steps to Installing OS</vt:lpstr>
      <vt:lpstr>TEXT LAYOUT 2</vt:lpstr>
      <vt:lpstr>COMPARISON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2023-09-10T06:30:48Z</dcterms:created>
  <dcterms:modified xsi:type="dcterms:W3CDTF">2023-09-10T06:41:36Z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